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D6EE87-EBD5-4F12-A48A-63ACA297AC8F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08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0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76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134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459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202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908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773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05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00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34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0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102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42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0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1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43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9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hyperlink" Target="mailto:ricardoblanco003@gmail.com" TargetMode="Externa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hyperlink" Target="mailto:ricardoblanco003@gmail.com" TargetMode="Externa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hyperlink" Target="mailto:ricardoblanco003@gmail.com" TargetMode="Externa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 house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893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6"/>
    </mc:Choice>
    <mc:Fallback xmlns="">
      <p:transition spd="slow" advTm="7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50" y="0"/>
            <a:ext cx="9720072" cy="4064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supplies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07317"/>
              </p:ext>
            </p:extLst>
          </p:nvPr>
        </p:nvGraphicFramePr>
        <p:xfrm>
          <a:off x="1107584" y="605316"/>
          <a:ext cx="7469747" cy="5746567"/>
        </p:xfrm>
        <a:graphic>
          <a:graphicData uri="http://schemas.openxmlformats.org/drawingml/2006/table">
            <a:tbl>
              <a:tblPr/>
              <a:tblGrid>
                <a:gridCol w="1139248"/>
                <a:gridCol w="296930"/>
                <a:gridCol w="179788"/>
                <a:gridCol w="4750888"/>
                <a:gridCol w="1102893"/>
              </a:tblGrid>
              <a:tr h="253084">
                <a:tc gridSpan="4">
                  <a:txBody>
                    <a:bodyPr/>
                    <a:lstStyle/>
                    <a:p>
                      <a:r>
                        <a:rPr lang="en-US" sz="900" b="1" dirty="0" smtClean="0"/>
                        <a:t>B. </a:t>
                      </a:r>
                      <a:r>
                        <a:rPr lang="en-US" sz="900" b="1" dirty="0" err="1" smtClean="0"/>
                        <a:t>Bi.E.Ender</a:t>
                      </a:r>
                      <a:r>
                        <a:rPr lang="en-US" sz="900" b="1" dirty="0" smtClean="0"/>
                        <a:t> </a:t>
                      </a:r>
                      <a:r>
                        <a:rPr lang="en-US" sz="900" b="1" dirty="0"/>
                        <a:t>Supplies and School Supply List</a:t>
                      </a:r>
                      <a:endParaRPr lang="en-US" sz="900" dirty="0"/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44206" marR="44206" marT="22103" marB="22103">
                    <a:lnL>
                      <a:noFill/>
                    </a:lnL>
                  </a:tcPr>
                </a:tc>
              </a:tr>
              <a:tr h="253084">
                <a:tc>
                  <a:txBody>
                    <a:bodyPr/>
                    <a:lstStyle/>
                    <a:p>
                      <a:pPr algn="r" fontAlgn="t"/>
                      <a:endParaRPr lang="en-US" sz="900">
                        <a:effectLst/>
                      </a:endParaRP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effectLst/>
                        </a:rPr>
                        <a:t>1</a:t>
                      </a: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effectLst/>
                        </a:rPr>
                        <a:t>2</a:t>
                      </a:r>
                      <a:r>
                        <a:rPr lang="en-US" sz="900" baseline="0" dirty="0" smtClean="0">
                          <a:effectLst/>
                        </a:rPr>
                        <a:t> inch front cover binder</a:t>
                      </a:r>
                      <a:endParaRPr lang="en-US" sz="900" dirty="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253084">
                <a:tc>
                  <a:txBody>
                    <a:bodyPr/>
                    <a:lstStyle/>
                    <a:p>
                      <a:pPr algn="r" fontAlgn="t"/>
                      <a:endParaRPr lang="en-US" sz="900" dirty="0">
                        <a:effectLst/>
                      </a:endParaRP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effectLst/>
                        </a:rPr>
                        <a:t>1</a:t>
                      </a: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pack of sheet protectors (place </a:t>
                      </a:r>
                      <a:r>
                        <a:rPr lang="en-US" sz="900" dirty="0" smtClean="0">
                          <a:effectLst/>
                        </a:rPr>
                        <a:t>30 </a:t>
                      </a:r>
                      <a:r>
                        <a:rPr lang="en-US" sz="900" dirty="0">
                          <a:effectLst/>
                        </a:rPr>
                        <a:t>inside binder)</a:t>
                      </a: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084">
                <a:tc>
                  <a:txBody>
                    <a:bodyPr/>
                    <a:lstStyle/>
                    <a:p>
                      <a:pPr algn="r" fontAlgn="t"/>
                      <a:endParaRPr lang="en-US" sz="900">
                        <a:effectLst/>
                      </a:endParaRP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effectLst/>
                        </a:rPr>
                        <a:t>1</a:t>
                      </a: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clear pocket zippered pencil case with holes ( place in binder)</a:t>
                      </a: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084">
                <a:tc>
                  <a:txBody>
                    <a:bodyPr/>
                    <a:lstStyle/>
                    <a:p>
                      <a:pPr algn="r" fontAlgn="t"/>
                      <a:endParaRPr lang="en-US" sz="900">
                        <a:effectLst/>
                      </a:endParaRP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effectLst/>
                        </a:rPr>
                        <a:t>1</a:t>
                      </a: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blue vinyl 2 pocket folder with holes (place in binder)</a:t>
                      </a: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084">
                <a:tc>
                  <a:txBody>
                    <a:bodyPr/>
                    <a:lstStyle/>
                    <a:p>
                      <a:pPr algn="r" fontAlgn="t"/>
                      <a:endParaRPr lang="en-US" sz="900">
                        <a:effectLst/>
                      </a:endParaRP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effectLst/>
                        </a:rPr>
                        <a:t>1</a:t>
                      </a: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yellow vinyl 2 pocket folder with holes (place in binder)</a:t>
                      </a: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084">
                <a:tc>
                  <a:txBody>
                    <a:bodyPr/>
                    <a:lstStyle/>
                    <a:p>
                      <a:pPr algn="r" fontAlgn="t"/>
                      <a:endParaRPr lang="en-US" sz="900">
                        <a:effectLst/>
                      </a:endParaRP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effectLst/>
                        </a:rPr>
                        <a:t>2</a:t>
                      </a: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vinyl </a:t>
                      </a:r>
                      <a:r>
                        <a:rPr lang="en-US" sz="900" dirty="0" err="1">
                          <a:effectLst/>
                        </a:rPr>
                        <a:t>Duotang</a:t>
                      </a:r>
                      <a:r>
                        <a:rPr lang="en-US" sz="900" dirty="0">
                          <a:effectLst/>
                        </a:rPr>
                        <a:t> Folder with prongs and pockets</a:t>
                      </a: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803">
                <a:tc>
                  <a:txBody>
                    <a:bodyPr/>
                    <a:lstStyle/>
                    <a:p>
                      <a:pPr algn="r" fontAlgn="t"/>
                      <a:endParaRPr lang="en-US" sz="900">
                        <a:effectLst/>
                      </a:endParaRP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effectLst/>
                        </a:rPr>
                        <a:t>1</a:t>
                      </a: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Regular sized backpack (NO ROLLING BACKPACKS AND NO MINIATURE BACKPACKS)</a:t>
                      </a: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084">
                <a:tc>
                  <a:txBody>
                    <a:bodyPr/>
                    <a:lstStyle/>
                    <a:p>
                      <a:pPr algn="r" fontAlgn="t"/>
                      <a:endParaRPr lang="en-US" sz="900">
                        <a:effectLst/>
                      </a:endParaRP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effectLst/>
                        </a:rPr>
                        <a:t>6</a:t>
                      </a: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composition notebooks</a:t>
                      </a: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084">
                <a:tc>
                  <a:txBody>
                    <a:bodyPr/>
                    <a:lstStyle/>
                    <a:p>
                      <a:pPr algn="r" fontAlgn="t"/>
                      <a:endParaRPr lang="en-US" sz="900">
                        <a:effectLst/>
                      </a:endParaRP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effectLst/>
                        </a:rPr>
                        <a:t>2</a:t>
                      </a: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packs of lined paper</a:t>
                      </a: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084">
                <a:tc>
                  <a:txBody>
                    <a:bodyPr/>
                    <a:lstStyle/>
                    <a:p>
                      <a:pPr algn="r" fontAlgn="t"/>
                      <a:endParaRPr lang="en-US" sz="900">
                        <a:effectLst/>
                      </a:endParaRP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effectLst/>
                        </a:rPr>
                        <a:t>1</a:t>
                      </a: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pencil </a:t>
                      </a:r>
                      <a:r>
                        <a:rPr lang="en-US" sz="900" dirty="0" smtClean="0">
                          <a:effectLst/>
                        </a:rPr>
                        <a:t>pouch</a:t>
                      </a:r>
                      <a:endParaRPr lang="en-US" sz="900" dirty="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084">
                <a:tc>
                  <a:txBody>
                    <a:bodyPr/>
                    <a:lstStyle/>
                    <a:p>
                      <a:pPr algn="r" fontAlgn="t"/>
                      <a:endParaRPr lang="en-US" sz="900">
                        <a:effectLst/>
                      </a:endParaRP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effectLst/>
                        </a:rPr>
                        <a:t>1</a:t>
                      </a: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box of sharpened #2 pencils </a:t>
                      </a: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084">
                <a:tc>
                  <a:txBody>
                    <a:bodyPr/>
                    <a:lstStyle/>
                    <a:p>
                      <a:pPr algn="r" fontAlgn="t"/>
                      <a:endParaRPr lang="en-US" sz="900">
                        <a:effectLst/>
                      </a:endParaRP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effectLst/>
                        </a:rPr>
                        <a:t>1</a:t>
                      </a: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eraser</a:t>
                      </a: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084">
                <a:tc>
                  <a:txBody>
                    <a:bodyPr/>
                    <a:lstStyle/>
                    <a:p>
                      <a:pPr algn="r" fontAlgn="t"/>
                      <a:endParaRPr lang="en-US" sz="900">
                        <a:effectLst/>
                      </a:endParaRP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effectLst/>
                        </a:rPr>
                        <a:t>1</a:t>
                      </a: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highlighter </a:t>
                      </a: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084">
                <a:tc>
                  <a:txBody>
                    <a:bodyPr/>
                    <a:lstStyle/>
                    <a:p>
                      <a:pPr algn="r" fontAlgn="t"/>
                      <a:endParaRPr lang="en-US" sz="900">
                        <a:effectLst/>
                      </a:endParaRP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effectLst/>
                        </a:rPr>
                        <a:t>2</a:t>
                      </a: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red pen</a:t>
                      </a: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084">
                <a:tc>
                  <a:txBody>
                    <a:bodyPr/>
                    <a:lstStyle/>
                    <a:p>
                      <a:pPr algn="r" fontAlgn="t"/>
                      <a:endParaRPr lang="en-US" sz="900">
                        <a:effectLst/>
                      </a:endParaRP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effectLst/>
                        </a:rPr>
                        <a:t>1</a:t>
                      </a: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24 count box of Crayola crayons </a:t>
                      </a: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084">
                <a:tc>
                  <a:txBody>
                    <a:bodyPr/>
                    <a:lstStyle/>
                    <a:p>
                      <a:pPr algn="r" fontAlgn="t"/>
                      <a:endParaRPr lang="en-US" sz="900">
                        <a:effectLst/>
                      </a:endParaRP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effectLst/>
                        </a:rPr>
                        <a:t>1</a:t>
                      </a: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box of colored pencils</a:t>
                      </a: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084">
                <a:tc>
                  <a:txBody>
                    <a:bodyPr/>
                    <a:lstStyle/>
                    <a:p>
                      <a:pPr algn="r" fontAlgn="t"/>
                      <a:endParaRPr lang="en-US" sz="900">
                        <a:effectLst/>
                      </a:endParaRP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effectLst/>
                        </a:rPr>
                        <a:t>1</a:t>
                      </a: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effectLst/>
                        </a:rPr>
                        <a:t> </a:t>
                      </a:r>
                      <a:r>
                        <a:rPr lang="en-US" sz="900" dirty="0">
                          <a:effectLst/>
                        </a:rPr>
                        <a:t>scissor</a:t>
                      </a: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084">
                <a:tc>
                  <a:txBody>
                    <a:bodyPr/>
                    <a:lstStyle/>
                    <a:p>
                      <a:pPr algn="r" fontAlgn="t"/>
                      <a:endParaRPr lang="en-US" sz="900">
                        <a:effectLst/>
                      </a:endParaRP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effectLst/>
                        </a:rPr>
                        <a:t>1</a:t>
                      </a: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8</a:t>
                      </a:r>
                      <a:r>
                        <a:rPr lang="en-US" sz="900" dirty="0" smtClean="0">
                          <a:effectLst/>
                        </a:rPr>
                        <a:t>oz </a:t>
                      </a:r>
                      <a:r>
                        <a:rPr lang="en-US" sz="900" dirty="0">
                          <a:effectLst/>
                        </a:rPr>
                        <a:t>bottle Elmer's glue (white glue only)</a:t>
                      </a: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084">
                <a:tc>
                  <a:txBody>
                    <a:bodyPr/>
                    <a:lstStyle/>
                    <a:p>
                      <a:pPr algn="r" fontAlgn="t"/>
                      <a:endParaRPr lang="en-US" sz="900">
                        <a:effectLst/>
                      </a:endParaRP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effectLst/>
                        </a:rPr>
                        <a:t>2</a:t>
                      </a: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Jumbo Elmer's glue sticks</a:t>
                      </a: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084">
                <a:tc>
                  <a:txBody>
                    <a:bodyPr/>
                    <a:lstStyle/>
                    <a:p>
                      <a:pPr algn="r" fontAlgn="t"/>
                      <a:endParaRPr lang="en-US" sz="900">
                        <a:effectLst/>
                      </a:endParaRP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effectLst/>
                        </a:rPr>
                        <a:t>2</a:t>
                      </a: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packs wide rule paper</a:t>
                      </a: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084">
                <a:tc>
                  <a:txBody>
                    <a:bodyPr/>
                    <a:lstStyle/>
                    <a:p>
                      <a:pPr algn="r" fontAlgn="t"/>
                      <a:endParaRPr lang="en-US" sz="900">
                        <a:effectLst/>
                      </a:endParaRP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effectLst/>
                        </a:rPr>
                        <a:t>1</a:t>
                      </a:r>
                    </a:p>
                  </a:txBody>
                  <a:tcPr marL="44206" marR="44206" marT="22103" marB="22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>
                          <a:effectLst/>
                        </a:rPr>
                        <a:t>Purell</a:t>
                      </a:r>
                      <a:r>
                        <a:rPr lang="en-US" sz="900" dirty="0">
                          <a:effectLst/>
                        </a:rPr>
                        <a:t> antibacterial hand sanitizer</a:t>
                      </a:r>
                    </a:p>
                  </a:txBody>
                  <a:tcPr marL="44206" marR="44206" marT="22103" marB="22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4206" marR="44206" marT="22103" marB="22103"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003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90"/>
    </mc:Choice>
    <mc:Fallback xmlns="">
      <p:transition spd="slow" advTm="71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*if these rules are followed/not followed, it will show on class dojo.</a:t>
            </a:r>
          </a:p>
          <a:p>
            <a:pPr marL="0" indent="0">
              <a:buNone/>
            </a:pPr>
            <a:r>
              <a:rPr lang="en-US" dirty="0" smtClean="0"/>
              <a:t>-do not talk with out permission</a:t>
            </a:r>
          </a:p>
          <a:p>
            <a:pPr marL="0" indent="0">
              <a:buNone/>
            </a:pPr>
            <a:r>
              <a:rPr lang="en-US" dirty="0" smtClean="0"/>
              <a:t>-don’t get up with out permission</a:t>
            </a:r>
          </a:p>
          <a:p>
            <a:pPr marL="0" indent="0">
              <a:buNone/>
            </a:pPr>
            <a:r>
              <a:rPr lang="en-US" dirty="0" smtClean="0"/>
              <a:t>-do not get out of line</a:t>
            </a:r>
          </a:p>
          <a:p>
            <a:pPr marL="0" indent="0">
              <a:buNone/>
            </a:pPr>
            <a:r>
              <a:rPr lang="en-US" dirty="0" smtClean="0"/>
              <a:t>-always be on task</a:t>
            </a:r>
          </a:p>
          <a:p>
            <a:pPr marL="0" indent="0">
              <a:buNone/>
            </a:pPr>
            <a:r>
              <a:rPr lang="en-US" dirty="0" smtClean="0"/>
              <a:t>-don’t talk while teacher teaching</a:t>
            </a:r>
          </a:p>
          <a:p>
            <a:pPr marL="0" indent="0">
              <a:buNone/>
            </a:pPr>
            <a:r>
              <a:rPr lang="en-US" dirty="0" smtClean="0"/>
              <a:t>-don’t raise </a:t>
            </a:r>
            <a:r>
              <a:rPr lang="en-US" dirty="0" err="1" smtClean="0"/>
              <a:t>ur</a:t>
            </a:r>
            <a:r>
              <a:rPr lang="en-US" dirty="0" smtClean="0"/>
              <a:t> hand for nonsense</a:t>
            </a: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506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20"/>
    </mc:Choice>
    <mc:Fallback xmlns="">
      <p:transition spd="slow" advTm="26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</a:t>
            </a:r>
            <a:r>
              <a:rPr lang="en-US" dirty="0" err="1" smtClean="0"/>
              <a:t>mr.r.blanco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Email: </a:t>
            </a:r>
            <a:r>
              <a:rPr lang="en-US" dirty="0" smtClean="0">
                <a:hlinkClick r:id="rId5"/>
              </a:rPr>
              <a:t>ricardoblanco003@gmail.com</a:t>
            </a:r>
            <a:endParaRPr lang="en-US" dirty="0" smtClean="0"/>
          </a:p>
          <a:p>
            <a:r>
              <a:rPr lang="en-US" dirty="0" smtClean="0"/>
              <a:t>If u need a  conference with </a:t>
            </a:r>
            <a:r>
              <a:rPr lang="en-US" dirty="0" err="1" smtClean="0"/>
              <a:t>mr.blanco</a:t>
            </a:r>
            <a:r>
              <a:rPr lang="en-US" dirty="0" smtClean="0"/>
              <a:t> do this</a:t>
            </a:r>
          </a:p>
          <a:p>
            <a:r>
              <a:rPr lang="en-US" dirty="0" smtClean="0"/>
              <a:t>Ex:</a:t>
            </a:r>
          </a:p>
          <a:p>
            <a:r>
              <a:rPr lang="en-US" dirty="0" smtClean="0"/>
              <a:t>Childs name__________________</a:t>
            </a:r>
          </a:p>
          <a:p>
            <a:r>
              <a:rPr lang="en-US" dirty="0" smtClean="0"/>
              <a:t>EXT#</a:t>
            </a:r>
            <a:r>
              <a:rPr lang="en-US" b="1" u="sng" dirty="0" smtClean="0"/>
              <a:t>00988</a:t>
            </a:r>
          </a:p>
          <a:p>
            <a:r>
              <a:rPr lang="en-US" b="1" u="sng" dirty="0" smtClean="0"/>
              <a:t>MESSAGE : </a:t>
            </a:r>
            <a:r>
              <a:rPr lang="en-US" b="1" u="sng" dirty="0" err="1" smtClean="0"/>
              <a:t>whats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ur</a:t>
            </a:r>
            <a:r>
              <a:rPr lang="en-US" b="1" u="sng" dirty="0" smtClean="0"/>
              <a:t> message</a:t>
            </a:r>
            <a:endParaRPr lang="en-US" dirty="0" smtClean="0"/>
          </a:p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004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3"/>
    </mc:Choice>
    <mc:Fallback xmlns="">
      <p:transition spd="slow" advTm="2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</a:t>
            </a:r>
            <a:r>
              <a:rPr lang="en-US" dirty="0" err="1" smtClean="0"/>
              <a:t>mr.blanco</a:t>
            </a:r>
            <a:r>
              <a:rPr lang="en-US" dirty="0" smtClean="0"/>
              <a:t> and </a:t>
            </a:r>
            <a:r>
              <a:rPr lang="en-US" dirty="0" err="1" smtClean="0"/>
              <a:t>ms.blanco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Email: </a:t>
            </a:r>
            <a:r>
              <a:rPr lang="en-US" dirty="0" smtClean="0">
                <a:hlinkClick r:id="rId5"/>
              </a:rPr>
              <a:t>ricardoblanco003@gmail.com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Ex:</a:t>
            </a:r>
          </a:p>
          <a:p>
            <a:pPr marL="0" indent="0">
              <a:buNone/>
            </a:pPr>
            <a:r>
              <a:rPr lang="en-US" dirty="0" smtClean="0"/>
              <a:t>Childs name:___________________</a:t>
            </a:r>
          </a:p>
          <a:p>
            <a:pPr marL="0" indent="0">
              <a:buNone/>
            </a:pPr>
            <a:r>
              <a:rPr lang="en-US" dirty="0" smtClean="0"/>
              <a:t>EXT# </a:t>
            </a:r>
            <a:r>
              <a:rPr lang="en-US" b="1" u="sng" dirty="0" smtClean="0"/>
              <a:t>00986</a:t>
            </a:r>
          </a:p>
          <a:p>
            <a:pPr marL="0" indent="0">
              <a:buNone/>
            </a:pPr>
            <a:r>
              <a:rPr lang="en-US" dirty="0" smtClean="0"/>
              <a:t>Message: </a:t>
            </a:r>
            <a:r>
              <a:rPr lang="en-US" dirty="0" err="1" smtClean="0"/>
              <a:t>whats</a:t>
            </a:r>
            <a:r>
              <a:rPr lang="en-US" dirty="0" smtClean="0"/>
              <a:t> </a:t>
            </a:r>
            <a:r>
              <a:rPr lang="en-US" dirty="0" err="1" smtClean="0"/>
              <a:t>ur</a:t>
            </a:r>
            <a:r>
              <a:rPr lang="en-US" dirty="0" smtClean="0"/>
              <a:t> message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615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81"/>
    </mc:Choice>
    <mc:Fallback xmlns="">
      <p:transition spd="slow" advTm="14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</a:t>
            </a:r>
            <a:r>
              <a:rPr lang="en-US" dirty="0" err="1" smtClean="0"/>
              <a:t>ms.blanco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Email: </a:t>
            </a:r>
            <a:r>
              <a:rPr lang="en-US" dirty="0" smtClean="0">
                <a:hlinkClick r:id="rId5"/>
              </a:rPr>
              <a:t>ricardoblanco003@gmail.com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EX:</a:t>
            </a:r>
          </a:p>
          <a:p>
            <a:pPr marL="0" indent="0">
              <a:buNone/>
            </a:pPr>
            <a:r>
              <a:rPr lang="en-US" dirty="0" smtClean="0"/>
              <a:t>Childs name:________________</a:t>
            </a:r>
          </a:p>
          <a:p>
            <a:pPr marL="0" indent="0">
              <a:buNone/>
            </a:pPr>
            <a:r>
              <a:rPr lang="en-US" dirty="0" smtClean="0"/>
              <a:t>EXT#</a:t>
            </a:r>
            <a:r>
              <a:rPr lang="en-US" b="1" u="sng" dirty="0" smtClean="0"/>
              <a:t>00987</a:t>
            </a:r>
          </a:p>
          <a:p>
            <a:pPr marL="0" indent="0">
              <a:buNone/>
            </a:pPr>
            <a:r>
              <a:rPr lang="en-US" b="1" dirty="0" smtClean="0"/>
              <a:t>Message: your message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072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09"/>
    </mc:Choice>
    <mc:Fallback xmlns="">
      <p:transition spd="slow" advTm="19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47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0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252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7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152</TotalTime>
  <Words>272</Words>
  <Application>Microsoft Office PowerPoint</Application>
  <PresentationFormat>Widescreen</PresentationFormat>
  <Paragraphs>76</Paragraphs>
  <Slides>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Open house </vt:lpstr>
      <vt:lpstr>supplies</vt:lpstr>
      <vt:lpstr>Rules For The Classroom</vt:lpstr>
      <vt:lpstr>Contact mr.r.blanco</vt:lpstr>
      <vt:lpstr>Contact mr.blanco and ms.blanco</vt:lpstr>
      <vt:lpstr>Contact ms.blanco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supplies</dc:title>
  <dc:creator>Ricky</dc:creator>
  <cp:lastModifiedBy>Ricky</cp:lastModifiedBy>
  <cp:revision>11</cp:revision>
  <dcterms:created xsi:type="dcterms:W3CDTF">2015-09-10T11:21:10Z</dcterms:created>
  <dcterms:modified xsi:type="dcterms:W3CDTF">2015-09-11T10:32:11Z</dcterms:modified>
</cp:coreProperties>
</file>